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5" autoAdjust="0"/>
    <p:restoredTop sz="94660"/>
  </p:normalViewPr>
  <p:slideViewPr>
    <p:cSldViewPr snapToGrid="0">
      <p:cViewPr varScale="1">
        <p:scale>
          <a:sx n="35" d="100"/>
          <a:sy n="35" d="100"/>
        </p:scale>
        <p:origin x="58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9F28-8596-A49A-0FDD-36A6BCFBE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47C407-E53C-37C2-AD56-017AAF531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8D472-B639-6F14-0520-12A55186F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C9777-F70F-4D03-9677-DD51B8D8CCE6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D10EB-ED07-72D9-3CC4-98EB9F877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ACBE5-1BD2-89C1-4317-DA4F684D3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2B62-1375-4C33-B936-A9898DE38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0777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ECB63-EB7E-5D5A-326F-8DAA165D0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51668-2161-E0BF-F2AF-5916AFFE8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1C912-AA47-42BA-2173-2282AD039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C9777-F70F-4D03-9677-DD51B8D8CCE6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7B194-C7B2-6600-2185-44A6CA41A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B9F70-EC1F-9DD6-A3C1-766876CA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2B62-1375-4C33-B936-A9898DE38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9927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AB9A83-4FC8-983F-810A-30CCB184A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6E675B-3074-D532-6D8B-35B448A43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50884-D883-C440-53E1-0A2259A64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C9777-F70F-4D03-9677-DD51B8D8CCE6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0745F-643B-9CFB-2AE2-14788F7E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12487-04DC-8A90-1D33-C886EE42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2B62-1375-4C33-B936-A9898DE38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896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F32F-05B0-676D-1536-AE367DAA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EFA76-C30A-9A5F-E387-45C01DE7B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FE33B-6F35-5666-40D9-DD82CE5E2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C9777-F70F-4D03-9677-DD51B8D8CCE6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4C2BE-DAB3-B8A4-C87A-7C2C57359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E23EC-5DA7-6750-861F-6DCCECF58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2B62-1375-4C33-B936-A9898DE38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781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EA66-4D41-7BDC-165A-C936514A0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C7F67-9FA5-4E94-9D3C-AC8DAF192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926C4-776E-4124-4FBC-F480E2DAF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C9777-F70F-4D03-9677-DD51B8D8CCE6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D1348-CBC9-E635-5A8C-179617450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BFC35-0BF9-DC14-4C1C-54B99615A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2B62-1375-4C33-B936-A9898DE38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199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095EA-C356-22BA-D521-9321ED39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0A670-2B46-4AE2-EC52-6EA1A31E7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C35A74-0C99-279A-C318-079FDDB9A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242F8-3FC7-3EE8-7CA2-4508CDC6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C9777-F70F-4D03-9677-DD51B8D8CCE6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A844C5-7968-B15B-4F77-A0B597A2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85B15-7B3E-6A9A-FF35-29FFE7C50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2B62-1375-4C33-B936-A9898DE38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901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5E777-F420-1F99-DD64-16972F73E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D60F1-B5E4-D245-9791-5DD7B07A9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12765-A531-B990-DC23-29E1115CE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951F00-A1D5-8436-5249-9FE373481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24696-CB20-22E5-7FC2-A49F31A315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EB5945-BA16-304C-6099-C3EFDE7C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C9777-F70F-4D03-9677-DD51B8D8CCE6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E3054C-30BE-33A0-735C-34DCAEFF3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5FE6E0-3F7E-9818-8CA9-B347F9A78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2B62-1375-4C33-B936-A9898DE38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6322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F5435-53D9-34C5-7D59-491580E52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5A50F-99B1-04F3-730B-CAD92D4D2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C9777-F70F-4D03-9677-DD51B8D8CCE6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A0702-19C8-815D-675D-D77B54426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0FE56-E7F2-5D96-0814-2982D834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2B62-1375-4C33-B936-A9898DE38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709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21D1F0-C0ED-08F7-5886-B36B5D7B4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C9777-F70F-4D03-9677-DD51B8D8CCE6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3BB9E7-3750-75E5-FA98-E03C7983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CCD64-D882-70C8-F962-B3A741F00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2B62-1375-4C33-B936-A9898DE38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98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CE940-4D5C-89CE-82C2-789DB9CBD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25BFD-764D-ECF9-6589-476D9C86D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B9556-63B2-3E64-ACA2-7FB398CD7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73282-55DB-7775-1CFA-98507F463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C9777-F70F-4D03-9677-DD51B8D8CCE6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AB938-6C1A-A299-2ECA-E774CD407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287E0-D61D-7036-E839-9629215F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2B62-1375-4C33-B936-A9898DE38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88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EF8C5-C023-9521-D289-2F46A80CD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D3E38A-6B02-8840-8019-D4EC53079F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5B3CA-8F11-FB62-8918-E697A2EE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85EB08-9A9A-6D41-E2AD-74545C18E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C9777-F70F-4D03-9677-DD51B8D8CCE6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452D1-F376-4FB8-E3F6-478E1337A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DAF34-9923-C4F2-7D69-61568A5F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2B62-1375-4C33-B936-A9898DE38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25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8F1813-BBE2-F933-53A9-0626BC5F4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F6852-06E8-7FED-A4B9-6CC880644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AFE23-6706-0BFD-72F1-CEEFCA900E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FC9777-F70F-4D03-9677-DD51B8D8CCE6}" type="datetimeFigureOut">
              <a:rPr lang="en-IN" smtClean="0"/>
              <a:t>29-07-2024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8CF2E-138C-7F96-E276-68B3ADE509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B9143-70D1-87A2-440C-8F5A9816B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362B62-1375-4C33-B936-A9898DE38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13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5A05-2D2B-4AB5-1B01-E37ED90B8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708C5-AD40-BE1E-1B2F-BE7C0AA2A0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70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D3818-D365-8D2F-849F-0455F1559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2951D-E1D0-EF20-0FE0-388B7D2F9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14D03-7A02-E0AB-CEE5-2F428C884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03" y="671127"/>
            <a:ext cx="10345594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78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D2707-7C10-B88D-6B97-34C60B25B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DE0D7-4DEC-C902-AC46-AC0B7C1F6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A3616-65B3-241F-87EF-DFCEDAC98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24" y="728285"/>
            <a:ext cx="9678751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0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C991-922F-3DE9-38A7-4CA61043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B3B65-EE1C-BA8E-A27B-522934B32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75AE4-1D78-B881-8D58-AA4A96C59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282" y="452022"/>
            <a:ext cx="9745435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57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7621D-9DF2-F1D7-C9D3-5ACCC87AA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C1B6A-D58D-8650-8431-4197437F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3C7CE-4771-DCED-BB4D-0B13F96E7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98" y="837838"/>
            <a:ext cx="9697803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46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4A704-EBB7-45B4-D522-C78E7CA6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432D4-E58C-4622-0F37-F4BE3635A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5F7DD-E69A-22ED-0460-467753AC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880707"/>
            <a:ext cx="9831172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16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2B9C-D887-D2B7-055A-2C182D17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33512-CE06-661F-22E7-6DF638D1D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3FAAD-7A8C-C622-B7C0-576C9B8FD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2085787"/>
            <a:ext cx="9926435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57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8A632-8A05-B381-8BC2-A71FE90C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D81F3-5754-3AF4-2702-85919A887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A4C126-65CD-49FB-6F08-E843A225F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71" y="694943"/>
            <a:ext cx="10259857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30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B1349-7ADF-72D5-9180-FE94AB09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51923-D24B-3A23-8027-223577DAA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635EE-2278-193F-4BE0-ADA6E22FC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45" y="499653"/>
            <a:ext cx="10459910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41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F171-83C0-39D7-4E74-3DC1E9ABC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00474-34C1-59E6-182C-089A74B29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3F098-82C1-8A09-5AC0-CB80183FB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30" y="675891"/>
            <a:ext cx="9240540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20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8CA41-F9D3-5B92-8E4C-EA60DB0D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818A9-1B7E-9B70-6F37-01BCF23FE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18929-C1EA-9135-5D6E-04B84535F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87" y="775917"/>
            <a:ext cx="10212225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4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E629C-BF06-F85E-3B66-E04C4CBE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6BB56-B866-AB5D-BFED-AE328BD68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DCD38-D3C4-6400-3BEE-5782C1221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92" y="718759"/>
            <a:ext cx="10498015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49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68086-89F9-D5C4-D244-85CD4B9F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78CB4-A962-22B5-6A4C-4C2E0B6A5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B9597-CDCD-5BC1-6856-582B26D12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494890"/>
            <a:ext cx="10012172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82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05D39-F3C7-75A6-2152-185BE469C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1DD5C-0945-A726-6CF8-FECAFADD2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C8B04-8FB1-98D9-8413-BBA8DCA0C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39" y="694943"/>
            <a:ext cx="10717121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60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83944-BF25-24D0-BDD5-D16D2D56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4ABDE-1066-5001-0A67-ABC6034F5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25BF5C-6CC6-9ADF-2A49-2F61EF59E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98" y="490127"/>
            <a:ext cx="9697803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00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3BF5C-F1BB-B696-301A-4779E550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15E53-32F5-2519-63D7-BFCB813CB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80826-7C45-D739-7813-9C98102BC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98" y="494890"/>
            <a:ext cx="10059804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64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E361-1AF9-8AED-FCF3-9AEAEC11C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D8EAD-EDE7-D093-D6BA-40D0319B7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D839C-ACBD-4DF6-9771-249874749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55" y="713996"/>
            <a:ext cx="10488489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55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6328-C373-87C3-FEC2-CF06694F0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E0B32-0C7B-31DF-AAC5-233DC2830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3D44E-1D08-6371-3A57-0FD911BA3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72" y="523469"/>
            <a:ext cx="9716856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43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8CF7-52FF-5C57-1979-A5DD9734B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5F732-7902-5D86-25EB-47F5769FB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E5583-8E1B-B0EE-2BF8-E6DD6D7D5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671127"/>
            <a:ext cx="10174120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67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CB83-3E19-FB3B-53BB-0C702A1E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8E6AB-7F2B-D789-66A6-35A6041C6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519E6-DB8A-0B6A-7CE4-13B1890FB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87" y="952154"/>
            <a:ext cx="10574226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70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E8ABE-3A52-5B69-DC31-2F75D687D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686DA-D48F-178A-495E-6F5D5D551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70B0DD-5102-A151-47F9-608A621ED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2" y="628259"/>
            <a:ext cx="10317015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26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63CB-58EA-9011-B571-3ADFDFE1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7A659-B8FF-D562-5B5E-695791DD2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2C969-80C0-C966-1AA2-752C37D9B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7" y="742575"/>
            <a:ext cx="10783805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68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77A23-F7D7-B4E8-CDCA-C15A40E9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48BBC-6FF2-A2E2-2ECC-9EF1C0F19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81B8FD-B2DB-693F-9685-10F6F469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680654"/>
            <a:ext cx="10755226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9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785E-4BDD-412D-F74B-97D96F459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936FD-8748-8FDC-2A7D-67818C501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47F04-96A0-8002-9833-9AAE3426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6" y="709233"/>
            <a:ext cx="10726647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0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4DF55-571D-425C-E34B-3A3F7FBB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5D693-2890-6CEA-6320-0F46546D0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0C5E5-5CE8-4D19-4528-C8F13F71E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40" y="794970"/>
            <a:ext cx="10355120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45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F421-78C7-56FB-04BB-C2792C526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3E663-5F49-DBC6-41AC-4D3E6B2AA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25E23-6406-3955-28AC-3B80C7413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0" y="780680"/>
            <a:ext cx="10202699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15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6A803-AB36-3367-0A33-D72C1045A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12C3D-F56A-6DEB-5039-6751BBB9D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1DC7EE-1151-A3B4-01B6-2460E16E5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03" y="594917"/>
            <a:ext cx="9983593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45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E087-CDFC-2087-AA44-1B19E3B1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940F3-F6A2-6CAA-D583-AF4D72325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1C4FD-B50E-6D31-FADD-865AAB89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82" y="823549"/>
            <a:ext cx="9564435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92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6872B-52E8-59EF-B01A-96058B2B3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1D4C2-126B-D34D-F032-F86744B77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F921A-177E-ED01-F6D5-D8C501EF8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0" y="447259"/>
            <a:ext cx="10202699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66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0</Words>
  <Application>Microsoft Office PowerPoint</Application>
  <PresentationFormat>Widescreen</PresentationFormat>
  <Paragraphs>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Radhika G (CSE)</dc:creator>
  <cp:lastModifiedBy>Radhika G (CSE)</cp:lastModifiedBy>
  <cp:revision>2</cp:revision>
  <dcterms:created xsi:type="dcterms:W3CDTF">2024-07-29T14:20:33Z</dcterms:created>
  <dcterms:modified xsi:type="dcterms:W3CDTF">2024-07-29T16:23:01Z</dcterms:modified>
</cp:coreProperties>
</file>